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60" r:id="rId4"/>
    <p:sldId id="271" r:id="rId5"/>
    <p:sldId id="261" r:id="rId6"/>
    <p:sldId id="263" r:id="rId7"/>
    <p:sldId id="272" r:id="rId8"/>
    <p:sldId id="264" r:id="rId9"/>
    <p:sldId id="276" r:id="rId10"/>
    <p:sldId id="270" r:id="rId11"/>
    <p:sldId id="269" r:id="rId12"/>
    <p:sldId id="267" r:id="rId13"/>
    <p:sldId id="277" r:id="rId14"/>
    <p:sldId id="278" r:id="rId15"/>
    <p:sldId id="275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323A1-744D-4669-ADEE-480AE16F9EE2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819AF-A1DA-4221-9A36-854EEBCEF9C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704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19AF-A1DA-4221-9A36-854EEBCEF9C3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934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38C3AF-9F4E-454B-9D4C-3BEBF0DABF68}" type="datetimeFigureOut">
              <a:rPr lang="bg-BG" smtClean="0"/>
              <a:pPr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9F3F2A-0C39-4ED7-9664-050298C622F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bg/url?sa=i&amp;rct=j&amp;q=&amp;esrc=s&amp;source=images&amp;cd=&amp;cad=rja&amp;uact=8&amp;ved=0CAcQjRxqFQoTCOX8lKqji8kCFUXFDwodFIoHPw&amp;url=http://www.dreamstime.com/royalty-free-stock-image-bulgaria-political-map-capital-sofia-national-borders-most-important-cities-rivers-lakes-vector-illustration-image33148176&amp;psig=AFQjCNG09adedUpQAKXu1he0zAOQ7AFn6A&amp;ust=1447431120818069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bg/url?sa=i&amp;rct=j&amp;q=&amp;esrc=s&amp;source=images&amp;cd=&amp;cad=rja&amp;uact=8&amp;ved=0CAcQjRxqFQoTCK_rxo2li8kCFQc9DwodlmsLnA&amp;url=http://download.pomagalo.com/1164642/klimat+na+bylgariya+klimatichni+zoni/&amp;bvm=bv.107467506,d.bGg&amp;psig=AFQjCNGRIbcNQuqEVxvTWlb9535Hl_kKpg&amp;ust=14474316135616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Water, temperature and climate change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Stefani </a:t>
            </a:r>
            <a:r>
              <a:rPr lang="en-US" dirty="0" err="1" smtClean="0"/>
              <a:t>Panova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Elizabeth </a:t>
            </a:r>
            <a:r>
              <a:rPr lang="en-US" dirty="0" err="1" smtClean="0"/>
              <a:t>Ilieva</a:t>
            </a:r>
            <a:r>
              <a:rPr lang="bg-BG" dirty="0" smtClean="0"/>
              <a:t>, </a:t>
            </a:r>
            <a:r>
              <a:rPr lang="en-US" smtClean="0"/>
              <a:t>Bulgaria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2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79648"/>
              </p:ext>
            </p:extLst>
          </p:nvPr>
        </p:nvGraphicFramePr>
        <p:xfrm>
          <a:off x="899592" y="1124744"/>
          <a:ext cx="7291772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5"/>
                <a:gridCol w="2875280"/>
                <a:gridCol w="230425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endParaRPr lang="bg-BG" dirty="0" smtClean="0"/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 of precipitation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Periods</a:t>
                      </a:r>
                      <a:r>
                        <a:rPr lang="en-US" baseline="0" dirty="0" smtClean="0"/>
                        <a:t> with no precipitation?</a:t>
                      </a:r>
                      <a:endParaRPr lang="bg-BG" dirty="0" smtClean="0"/>
                    </a:p>
                    <a:p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2005</a:t>
                      </a:r>
                      <a:endParaRPr lang="bg-BG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675.8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616.8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727.4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356.1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493.5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672.5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485.5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1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Annual precipitation and dry period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0138"/>
            <a:ext cx="6696744" cy="40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008112"/>
          </a:xfrm>
        </p:spPr>
        <p:txBody>
          <a:bodyPr/>
          <a:lstStyle/>
          <a:p>
            <a:pPr algn="ctr"/>
            <a:r>
              <a:rPr lang="en-US" dirty="0"/>
              <a:t>Tornadoes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2276872"/>
            <a:ext cx="3409511" cy="37456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space distribution of the location of all known tornadoes and waterspouts is shown on this picture. </a:t>
            </a: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536504" cy="321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62979" cy="500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n-US" dirty="0" smtClean="0"/>
              <a:t>Interesting fact for </a:t>
            </a:r>
            <a:r>
              <a:rPr lang="en-US" dirty="0" err="1" smtClean="0"/>
              <a:t>Vanga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3888432" cy="4392488"/>
          </a:xfrm>
        </p:spPr>
        <p:txBody>
          <a:bodyPr/>
          <a:lstStyle/>
          <a:p>
            <a:r>
              <a:rPr lang="en-US" dirty="0" err="1" smtClean="0"/>
              <a:t>Vanga</a:t>
            </a:r>
            <a:r>
              <a:rPr lang="en-US" dirty="0" smtClean="0"/>
              <a:t> </a:t>
            </a:r>
            <a:r>
              <a:rPr lang="en-US" dirty="0"/>
              <a:t>falls at the epicenter of the storm picked up and carried away by the tornado two kilometers. Her eyes fall sand, which threatens </a:t>
            </a:r>
            <a:r>
              <a:rPr lang="en-US" dirty="0" smtClean="0"/>
              <a:t>her with blindness. Since then she received </a:t>
            </a:r>
            <a:r>
              <a:rPr lang="en-US" smtClean="0"/>
              <a:t>her strong.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14300" y="2042536"/>
            <a:ext cx="3419856" cy="349300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44827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3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772816"/>
            <a:ext cx="6304546" cy="2160240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r>
              <a:rPr lang="bg-BG" dirty="0" smtClean="0"/>
              <a:t> </a:t>
            </a:r>
            <a:r>
              <a:rPr lang="en-US" dirty="0" smtClean="0"/>
              <a:t>for your attention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Water in Bulgaria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9"/>
            <a:ext cx="8208912" cy="24742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540 rivers</a:t>
            </a:r>
          </a:p>
          <a:p>
            <a:r>
              <a:rPr lang="en-US" sz="4000" dirty="0" smtClean="0"/>
              <a:t>Danube river</a:t>
            </a:r>
          </a:p>
          <a:p>
            <a:r>
              <a:rPr lang="en-US" sz="4000" dirty="0" smtClean="0"/>
              <a:t>Black Sea</a:t>
            </a:r>
            <a:endParaRPr lang="bg-BG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38256"/>
            <a:ext cx="2286000" cy="164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9" y="4747490"/>
            <a:ext cx="2311524" cy="163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30" y="4719318"/>
            <a:ext cx="2285512" cy="166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 in Bulgaria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3"/>
            <a:ext cx="3419856" cy="33669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angal" pitchFamily="18" charset="0"/>
                <a:cs typeface="Mangal" pitchFamily="18" charset="0"/>
              </a:rPr>
              <a:t>Iskar River - length of 368 km. </a:t>
            </a:r>
          </a:p>
          <a:p>
            <a:r>
              <a:rPr lang="en-US" dirty="0" err="1" smtClean="0"/>
              <a:t>Tundzha</a:t>
            </a:r>
            <a:r>
              <a:rPr lang="en-US" dirty="0" smtClean="0"/>
              <a:t> River-length of 350 km.</a:t>
            </a:r>
          </a:p>
          <a:p>
            <a:r>
              <a:rPr lang="en-US" dirty="0" smtClean="0"/>
              <a:t>Maritsa River-</a:t>
            </a:r>
            <a:r>
              <a:rPr lang="en-US" dirty="0" smtClean="0">
                <a:latin typeface="Mangal" pitchFamily="18" charset="0"/>
                <a:cs typeface="Mangal" pitchFamily="18" charset="0"/>
              </a:rPr>
              <a:t>length of 321,6 km.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48" y="2261364"/>
            <a:ext cx="2781272" cy="164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3419856" cy="4176463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48" y="4149081"/>
            <a:ext cx="2781272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4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http://thumbs.dreamstime.com/z/bulgaria-political-map-capital-sofia-national-borders-most-important-cities-rivers-lakes-vector-illustration-331481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73230"/>
            <a:ext cx="8208912" cy="647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Thermal </a:t>
            </a:r>
            <a:r>
              <a:rPr lang="en-US" dirty="0"/>
              <a:t>springs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Bulgaria </a:t>
            </a:r>
            <a:r>
              <a:rPr lang="en-US" dirty="0" smtClean="0"/>
              <a:t>has    </a:t>
            </a:r>
            <a:r>
              <a:rPr lang="en-US" dirty="0"/>
              <a:t>more than 225 deposits of mineral springs. </a:t>
            </a:r>
            <a:endParaRPr lang="en-US" dirty="0" smtClean="0"/>
          </a:p>
          <a:p>
            <a:r>
              <a:rPr lang="en-US" dirty="0" err="1" smtClean="0"/>
              <a:t>Rupite</a:t>
            </a:r>
            <a:r>
              <a:rPr lang="en-US" dirty="0" smtClean="0"/>
              <a:t> - 71 degrees. The water is medicinal.</a:t>
            </a:r>
            <a:endParaRPr lang="bg-B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9431"/>
            <a:ext cx="2462699" cy="149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462699" cy="15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2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Black Sea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7817" y="1626441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-transparency </a:t>
            </a:r>
            <a:r>
              <a:rPr lang="en-US" dirty="0"/>
              <a:t>of sea water reaches 30 </a:t>
            </a:r>
            <a:r>
              <a:rPr lang="en-US" dirty="0" smtClean="0"/>
              <a:t>m</a:t>
            </a:r>
          </a:p>
          <a:p>
            <a:pPr marL="68580" indent="0">
              <a:buNone/>
            </a:pPr>
            <a:r>
              <a:rPr lang="en-US" dirty="0" smtClean="0"/>
              <a:t>-Summer sea </a:t>
            </a:r>
            <a:r>
              <a:rPr lang="en-US" dirty="0"/>
              <a:t>water along the coast is warmed to 24-28 ° C.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6249"/>
            <a:ext cx="2344254" cy="127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30" y="5156249"/>
            <a:ext cx="2403236" cy="127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37" y="5148253"/>
            <a:ext cx="235756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3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73" y="493262"/>
            <a:ext cx="7024744" cy="9195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Climate regions in Bulgaria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6777317" cy="2736304"/>
          </a:xfrm>
        </p:spPr>
        <p:txBody>
          <a:bodyPr>
            <a:normAutofit/>
          </a:bodyPr>
          <a:lstStyle/>
          <a:p>
            <a:r>
              <a:rPr lang="en-US" dirty="0" smtClean="0"/>
              <a:t>Climate regions in Bulgaria are divided into five areas: area with a temperate continental climate, transient area with continental climate,</a:t>
            </a:r>
            <a:r>
              <a:rPr lang="bg-BG" dirty="0" smtClean="0"/>
              <a:t> </a:t>
            </a:r>
            <a:r>
              <a:rPr lang="en-US" dirty="0" smtClean="0"/>
              <a:t>transient area with a Mediterranean climate, Area of the Black Sea climatic influence, Mountain climatic region. </a:t>
            </a:r>
            <a:endParaRPr lang="bg-BG" dirty="0"/>
          </a:p>
        </p:txBody>
      </p:sp>
      <p:pic>
        <p:nvPicPr>
          <p:cNvPr id="26626" name="Picture 2" descr="http://download.pomagalo.com/mhtml/8dd48d6a2e2cad213179a3992c0be53c/1164642/ex/bg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5616624" cy="24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7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73" y="493262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Temperature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highest temperature measured in Bulgaria </a:t>
            </a:r>
            <a:r>
              <a:rPr lang="en-US" sz="2800" dirty="0" err="1" smtClean="0"/>
              <a:t>Sadovo</a:t>
            </a:r>
            <a:r>
              <a:rPr lang="en-US" sz="2800" dirty="0" smtClean="0"/>
              <a:t> - 45.2 degrees. The lowest temperature measured in Tran- -38,3 in 1947.</a:t>
            </a:r>
            <a:endParaRPr lang="bg-BG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9" y="4860887"/>
            <a:ext cx="2614179" cy="155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859782"/>
            <a:ext cx="2591831" cy="155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change in Bulgaria – Research 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50" y="2142640"/>
            <a:ext cx="2544018" cy="318898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79294"/>
            <a:ext cx="3888432" cy="240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518</TotalTime>
  <Words>280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 Water, temperature and climate change</vt:lpstr>
      <vt:lpstr>Water in Bulgaria</vt:lpstr>
      <vt:lpstr>Rivers in Bulgaria</vt:lpstr>
      <vt:lpstr>PowerPoint Presentation</vt:lpstr>
      <vt:lpstr>      Thermal springs</vt:lpstr>
      <vt:lpstr>Black Sea</vt:lpstr>
      <vt:lpstr>Climate regions in Bulgaria</vt:lpstr>
      <vt:lpstr>Temperature</vt:lpstr>
      <vt:lpstr>Climate change in Bulgaria – Research </vt:lpstr>
      <vt:lpstr>PowerPoint Presentation</vt:lpstr>
      <vt:lpstr>Annual precipitation and dry period</vt:lpstr>
      <vt:lpstr>Tornadoes</vt:lpstr>
      <vt:lpstr>PowerPoint Presentation</vt:lpstr>
      <vt:lpstr>Interesting fact for Vanga</vt:lpstr>
      <vt:lpstr>Thank you for your attention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Water, temperature and climate change</dc:title>
  <dc:creator>nasko</dc:creator>
  <cp:lastModifiedBy>54SOU</cp:lastModifiedBy>
  <cp:revision>48</cp:revision>
  <dcterms:created xsi:type="dcterms:W3CDTF">2015-11-02T10:47:36Z</dcterms:created>
  <dcterms:modified xsi:type="dcterms:W3CDTF">2015-12-02T08:13:26Z</dcterms:modified>
</cp:coreProperties>
</file>