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1" r:id="rId4"/>
    <p:sldId id="263" r:id="rId5"/>
    <p:sldId id="271" r:id="rId6"/>
    <p:sldId id="274" r:id="rId7"/>
    <p:sldId id="268" r:id="rId8"/>
    <p:sldId id="278" r:id="rId9"/>
    <p:sldId id="279" r:id="rId10"/>
    <p:sldId id="280" r:id="rId11"/>
    <p:sldId id="28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9" d="100"/>
          <a:sy n="79" d="100"/>
        </p:scale>
        <p:origin x="-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in Bulgarian folklore and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2648" y="222160"/>
            <a:ext cx="10566400" cy="41148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turns out that every single religion uses the water for 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purification.</a:t>
            </a:r>
            <a:r>
              <a:rPr lang="bg-BG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From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the following traditions we come to the conclusion that the water is the most important thing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 religions.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1" y="2558794"/>
            <a:ext cx="4988756" cy="72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4" y="2730052"/>
            <a:ext cx="2962410" cy="2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58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89" y="1361927"/>
            <a:ext cx="111604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attention!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9433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5" y="948133"/>
            <a:ext cx="5161729" cy="29007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12" y="4034718"/>
            <a:ext cx="3545323" cy="265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68" y="1414211"/>
            <a:ext cx="5945481" cy="4459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3075" y="473703"/>
            <a:ext cx="25808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u="sng" dirty="0" smtClean="0"/>
              <a:t>LADUVANE</a:t>
            </a:r>
          </a:p>
        </p:txBody>
      </p:sp>
    </p:spTree>
    <p:extLst>
      <p:ext uri="{BB962C8B-B14F-4D97-AF65-F5344CB8AC3E}">
        <p14:creationId xmlns:p14="http://schemas.microsoft.com/office/powerpoint/2010/main" val="18368896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" y="395896"/>
            <a:ext cx="4333598" cy="30909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38" y="3716844"/>
            <a:ext cx="4149209" cy="3028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60" y="253746"/>
            <a:ext cx="4351355" cy="3375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3" y="3541105"/>
            <a:ext cx="4957991" cy="3204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3910" y="1316576"/>
            <a:ext cx="31992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u="sng" dirty="0" smtClean="0"/>
              <a:t>BUTTERFLY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6427334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52" y="2114732"/>
            <a:ext cx="5952122" cy="3971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3" y="4100253"/>
            <a:ext cx="5736639" cy="2506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" y="588698"/>
            <a:ext cx="5591882" cy="315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987" y="835933"/>
            <a:ext cx="28462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u="sng" dirty="0" smtClean="0"/>
              <a:t>VODITSI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22531864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43467" y="990600"/>
            <a:ext cx="10566400" cy="41148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u="sng" dirty="0" smtClean="0">
                <a:solidFill>
                  <a:schemeClr val="bg2">
                    <a:lumMod val="10000"/>
                  </a:schemeClr>
                </a:solidFill>
              </a:rPr>
              <a:t>Washing the eyes against bad thoughts</a:t>
            </a:r>
            <a:endParaRPr lang="en-US" sz="36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7" y="1900297"/>
            <a:ext cx="4676823" cy="2728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7" y="2775655"/>
            <a:ext cx="4937277" cy="28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79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7" y="784533"/>
            <a:ext cx="5098373" cy="33989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4" y="3168402"/>
            <a:ext cx="6388858" cy="3571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9" y="4299358"/>
            <a:ext cx="3782122" cy="2440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56" y="232928"/>
            <a:ext cx="3759153" cy="2819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4112" y="107993"/>
            <a:ext cx="25757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u="sng" dirty="0" smtClean="0"/>
              <a:t>EPIPHANY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9584011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3" y="1870656"/>
            <a:ext cx="27432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468" y="167425"/>
            <a:ext cx="105664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The holy water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50" y="1870656"/>
            <a:ext cx="6670108" cy="37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24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5223" y="1767174"/>
            <a:ext cx="4405625" cy="6583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Water in Bulgarian weddings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7478"/>
            <a:ext cx="3171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320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95413" y="476519"/>
            <a:ext cx="4235719" cy="51089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Baptism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3" y="3383328"/>
            <a:ext cx="4833870" cy="3220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5" y="1897668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66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43</Words>
  <Application>Microsoft Office PowerPoint</Application>
  <PresentationFormat>Custom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Ocean design template</vt:lpstr>
      <vt:lpstr>Water in Bulgarian folklore and religion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holy water</vt:lpstr>
      <vt:lpstr>Water in Bulgarian weddings</vt:lpstr>
      <vt:lpstr>Baptism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2016-03-22T13:21:29Z</dcterms:created>
  <dcterms:modified xsi:type="dcterms:W3CDTF">2016-04-19T20:01:44Z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